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>
      <p:cViewPr varScale="1">
        <p:scale>
          <a:sx n="90" d="100"/>
          <a:sy n="90" d="100"/>
        </p:scale>
        <p:origin x="232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CE9AC9-6ADC-46C7-8F63-D23BDBD23D1E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5BC3F1-6D6C-4DF3-9B9D-E0710C55410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Time</a:t>
          </a:r>
        </a:p>
      </dgm:t>
    </dgm:pt>
    <dgm:pt modelId="{88A31372-13AE-4C80-85B4-6F6FC74AF345}" type="parTrans" cxnId="{BFCCF4F9-C0A8-4ED1-A98E-5B9F70BA69FF}">
      <dgm:prSet/>
      <dgm:spPr/>
      <dgm:t>
        <a:bodyPr/>
        <a:lstStyle/>
        <a:p>
          <a:endParaRPr lang="en-US"/>
        </a:p>
      </dgm:t>
    </dgm:pt>
    <dgm:pt modelId="{7F30DF83-1FA9-4D17-89CF-9EC09319B64A}" type="sibTrans" cxnId="{BFCCF4F9-C0A8-4ED1-A98E-5B9F70BA69FF}">
      <dgm:prSet/>
      <dgm:spPr/>
      <dgm:t>
        <a:bodyPr/>
        <a:lstStyle/>
        <a:p>
          <a:endParaRPr lang="en-US"/>
        </a:p>
      </dgm:t>
    </dgm:pt>
    <dgm:pt modelId="{2BE5603A-3496-4C68-A2A0-C3E8D5A941C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Talent</a:t>
          </a:r>
        </a:p>
      </dgm:t>
    </dgm:pt>
    <dgm:pt modelId="{FF97E4DC-A192-4E39-A70E-C52F9349E52C}" type="parTrans" cxnId="{EB2DD0B7-BCA4-4B07-8554-9B2C0C926E3F}">
      <dgm:prSet/>
      <dgm:spPr/>
      <dgm:t>
        <a:bodyPr/>
        <a:lstStyle/>
        <a:p>
          <a:endParaRPr lang="en-US"/>
        </a:p>
      </dgm:t>
    </dgm:pt>
    <dgm:pt modelId="{84FB2F7A-48F6-4550-A55E-313197F4EF5F}" type="sibTrans" cxnId="{EB2DD0B7-BCA4-4B07-8554-9B2C0C926E3F}">
      <dgm:prSet/>
      <dgm:spPr/>
      <dgm:t>
        <a:bodyPr/>
        <a:lstStyle/>
        <a:p>
          <a:endParaRPr lang="en-US"/>
        </a:p>
      </dgm:t>
    </dgm:pt>
    <dgm:pt modelId="{EE172C9F-0869-4B7F-A355-DF49C2E34F5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Treasure</a:t>
          </a:r>
        </a:p>
      </dgm:t>
    </dgm:pt>
    <dgm:pt modelId="{C257A3E3-8933-42EC-9320-D26F85FED0A1}" type="parTrans" cxnId="{00E54461-6B30-4814-9FB5-85C6814A4C42}">
      <dgm:prSet/>
      <dgm:spPr/>
      <dgm:t>
        <a:bodyPr/>
        <a:lstStyle/>
        <a:p>
          <a:endParaRPr lang="en-US"/>
        </a:p>
      </dgm:t>
    </dgm:pt>
    <dgm:pt modelId="{84873307-323C-4B8D-80D9-2A4D8A4D0B02}" type="sibTrans" cxnId="{00E54461-6B30-4814-9FB5-85C6814A4C42}">
      <dgm:prSet/>
      <dgm:spPr/>
      <dgm:t>
        <a:bodyPr/>
        <a:lstStyle/>
        <a:p>
          <a:endParaRPr lang="en-US"/>
        </a:p>
      </dgm:t>
    </dgm:pt>
    <dgm:pt modelId="{59589C34-9DF5-42FC-A3C4-E723BA267F74}" type="pres">
      <dgm:prSet presAssocID="{BACE9AC9-6ADC-46C7-8F63-D23BDBD23D1E}" presName="root" presStyleCnt="0">
        <dgm:presLayoutVars>
          <dgm:dir/>
          <dgm:resizeHandles val="exact"/>
        </dgm:presLayoutVars>
      </dgm:prSet>
      <dgm:spPr/>
    </dgm:pt>
    <dgm:pt modelId="{12018BF0-4999-42DB-B6F0-A348208F126C}" type="pres">
      <dgm:prSet presAssocID="{A55BC3F1-6D6C-4DF3-9B9D-E0710C554103}" presName="compNode" presStyleCnt="0"/>
      <dgm:spPr/>
    </dgm:pt>
    <dgm:pt modelId="{DC387F0B-444D-42B1-8A80-067E3A8034A7}" type="pres">
      <dgm:prSet presAssocID="{A55BC3F1-6D6C-4DF3-9B9D-E0710C554103}" presName="iconBgRect" presStyleLbl="bgShp" presStyleIdx="0" presStyleCnt="3"/>
      <dgm:spPr/>
    </dgm:pt>
    <dgm:pt modelId="{2100BE03-CB96-4584-8968-3D209D5574DF}" type="pres">
      <dgm:prSet presAssocID="{A55BC3F1-6D6C-4DF3-9B9D-E0710C55410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88E2DCB2-24E4-4997-A51B-8B71C6AA24DE}" type="pres">
      <dgm:prSet presAssocID="{A55BC3F1-6D6C-4DF3-9B9D-E0710C554103}" presName="spaceRect" presStyleCnt="0"/>
      <dgm:spPr/>
    </dgm:pt>
    <dgm:pt modelId="{E1EA9098-0E43-475F-876A-F6EA07F892E4}" type="pres">
      <dgm:prSet presAssocID="{A55BC3F1-6D6C-4DF3-9B9D-E0710C554103}" presName="textRect" presStyleLbl="revTx" presStyleIdx="0" presStyleCnt="3">
        <dgm:presLayoutVars>
          <dgm:chMax val="1"/>
          <dgm:chPref val="1"/>
        </dgm:presLayoutVars>
      </dgm:prSet>
      <dgm:spPr/>
    </dgm:pt>
    <dgm:pt modelId="{472BA6EF-EA38-4F27-8CD0-A93CCB69E547}" type="pres">
      <dgm:prSet presAssocID="{7F30DF83-1FA9-4D17-89CF-9EC09319B64A}" presName="sibTrans" presStyleCnt="0"/>
      <dgm:spPr/>
    </dgm:pt>
    <dgm:pt modelId="{D70EFA9D-1896-4E80-81A1-07393B3DF42A}" type="pres">
      <dgm:prSet presAssocID="{2BE5603A-3496-4C68-A2A0-C3E8D5A941CC}" presName="compNode" presStyleCnt="0"/>
      <dgm:spPr/>
    </dgm:pt>
    <dgm:pt modelId="{E3FAF468-71E1-4CDC-BAA2-D2EF359404B4}" type="pres">
      <dgm:prSet presAssocID="{2BE5603A-3496-4C68-A2A0-C3E8D5A941CC}" presName="iconBgRect" presStyleLbl="bgShp" presStyleIdx="1" presStyleCnt="3"/>
      <dgm:spPr/>
    </dgm:pt>
    <dgm:pt modelId="{3A6C7EBF-2131-4370-80D0-C0301DDDC01D}" type="pres">
      <dgm:prSet presAssocID="{2BE5603A-3496-4C68-A2A0-C3E8D5A941C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78D7B7D6-79E3-49CE-B7D4-5C58DA47D6D9}" type="pres">
      <dgm:prSet presAssocID="{2BE5603A-3496-4C68-A2A0-C3E8D5A941CC}" presName="spaceRect" presStyleCnt="0"/>
      <dgm:spPr/>
    </dgm:pt>
    <dgm:pt modelId="{CE2E1B61-7B49-4713-837E-0EAF2524DA73}" type="pres">
      <dgm:prSet presAssocID="{2BE5603A-3496-4C68-A2A0-C3E8D5A941CC}" presName="textRect" presStyleLbl="revTx" presStyleIdx="1" presStyleCnt="3">
        <dgm:presLayoutVars>
          <dgm:chMax val="1"/>
          <dgm:chPref val="1"/>
        </dgm:presLayoutVars>
      </dgm:prSet>
      <dgm:spPr/>
    </dgm:pt>
    <dgm:pt modelId="{50C599CC-F650-4F3A-BC4C-DB73C0C48A0C}" type="pres">
      <dgm:prSet presAssocID="{84FB2F7A-48F6-4550-A55E-313197F4EF5F}" presName="sibTrans" presStyleCnt="0"/>
      <dgm:spPr/>
    </dgm:pt>
    <dgm:pt modelId="{833439AF-954B-4BF0-B9AC-D3BE18334724}" type="pres">
      <dgm:prSet presAssocID="{EE172C9F-0869-4B7F-A355-DF49C2E34F5D}" presName="compNode" presStyleCnt="0"/>
      <dgm:spPr/>
    </dgm:pt>
    <dgm:pt modelId="{83BD1704-0961-45DD-9E36-95569577E194}" type="pres">
      <dgm:prSet presAssocID="{EE172C9F-0869-4B7F-A355-DF49C2E34F5D}" presName="iconBgRect" presStyleLbl="bgShp" presStyleIdx="2" presStyleCnt="3"/>
      <dgm:spPr/>
    </dgm:pt>
    <dgm:pt modelId="{BA678F7A-4950-4EA4-ADFF-B3BBF2870FCF}" type="pres">
      <dgm:prSet presAssocID="{EE172C9F-0869-4B7F-A355-DF49C2E34F5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F674F83F-C437-4B03-983A-AC23669460B0}" type="pres">
      <dgm:prSet presAssocID="{EE172C9F-0869-4B7F-A355-DF49C2E34F5D}" presName="spaceRect" presStyleCnt="0"/>
      <dgm:spPr/>
    </dgm:pt>
    <dgm:pt modelId="{3EBE7ABB-BDA1-459A-91F0-347CFB9FF83D}" type="pres">
      <dgm:prSet presAssocID="{EE172C9F-0869-4B7F-A355-DF49C2E34F5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9770505-FC2B-4557-8651-978241A8DC85}" type="presOf" srcId="{2BE5603A-3496-4C68-A2A0-C3E8D5A941CC}" destId="{CE2E1B61-7B49-4713-837E-0EAF2524DA73}" srcOrd="0" destOrd="0" presId="urn:microsoft.com/office/officeart/2018/5/layout/IconCircleLabelList"/>
    <dgm:cxn modelId="{D8E84351-5E94-4D2D-97ED-9D80ED8628B0}" type="presOf" srcId="{BACE9AC9-6ADC-46C7-8F63-D23BDBD23D1E}" destId="{59589C34-9DF5-42FC-A3C4-E723BA267F74}" srcOrd="0" destOrd="0" presId="urn:microsoft.com/office/officeart/2018/5/layout/IconCircleLabelList"/>
    <dgm:cxn modelId="{00E54461-6B30-4814-9FB5-85C6814A4C42}" srcId="{BACE9AC9-6ADC-46C7-8F63-D23BDBD23D1E}" destId="{EE172C9F-0869-4B7F-A355-DF49C2E34F5D}" srcOrd="2" destOrd="0" parTransId="{C257A3E3-8933-42EC-9320-D26F85FED0A1}" sibTransId="{84873307-323C-4B8D-80D9-2A4D8A4D0B02}"/>
    <dgm:cxn modelId="{EB2DD0B7-BCA4-4B07-8554-9B2C0C926E3F}" srcId="{BACE9AC9-6ADC-46C7-8F63-D23BDBD23D1E}" destId="{2BE5603A-3496-4C68-A2A0-C3E8D5A941CC}" srcOrd="1" destOrd="0" parTransId="{FF97E4DC-A192-4E39-A70E-C52F9349E52C}" sibTransId="{84FB2F7A-48F6-4550-A55E-313197F4EF5F}"/>
    <dgm:cxn modelId="{E7E103DB-FA23-4E59-825D-27ECC46CADE1}" type="presOf" srcId="{A55BC3F1-6D6C-4DF3-9B9D-E0710C554103}" destId="{E1EA9098-0E43-475F-876A-F6EA07F892E4}" srcOrd="0" destOrd="0" presId="urn:microsoft.com/office/officeart/2018/5/layout/IconCircleLabelList"/>
    <dgm:cxn modelId="{6B767CE8-6077-44D0-8197-96DD7F206D04}" type="presOf" srcId="{EE172C9F-0869-4B7F-A355-DF49C2E34F5D}" destId="{3EBE7ABB-BDA1-459A-91F0-347CFB9FF83D}" srcOrd="0" destOrd="0" presId="urn:microsoft.com/office/officeart/2018/5/layout/IconCircleLabelList"/>
    <dgm:cxn modelId="{BFCCF4F9-C0A8-4ED1-A98E-5B9F70BA69FF}" srcId="{BACE9AC9-6ADC-46C7-8F63-D23BDBD23D1E}" destId="{A55BC3F1-6D6C-4DF3-9B9D-E0710C554103}" srcOrd="0" destOrd="0" parTransId="{88A31372-13AE-4C80-85B4-6F6FC74AF345}" sibTransId="{7F30DF83-1FA9-4D17-89CF-9EC09319B64A}"/>
    <dgm:cxn modelId="{250C3DCC-9357-44CC-B0E1-02CEC5B3A5EF}" type="presParOf" srcId="{59589C34-9DF5-42FC-A3C4-E723BA267F74}" destId="{12018BF0-4999-42DB-B6F0-A348208F126C}" srcOrd="0" destOrd="0" presId="urn:microsoft.com/office/officeart/2018/5/layout/IconCircleLabelList"/>
    <dgm:cxn modelId="{0C756AC6-4D04-4CEE-9918-D0D37DF9B3C5}" type="presParOf" srcId="{12018BF0-4999-42DB-B6F0-A348208F126C}" destId="{DC387F0B-444D-42B1-8A80-067E3A8034A7}" srcOrd="0" destOrd="0" presId="urn:microsoft.com/office/officeart/2018/5/layout/IconCircleLabelList"/>
    <dgm:cxn modelId="{64EF1E69-C35F-41C3-A158-99838CDF8BB0}" type="presParOf" srcId="{12018BF0-4999-42DB-B6F0-A348208F126C}" destId="{2100BE03-CB96-4584-8968-3D209D5574DF}" srcOrd="1" destOrd="0" presId="urn:microsoft.com/office/officeart/2018/5/layout/IconCircleLabelList"/>
    <dgm:cxn modelId="{5CEAD7CB-38E5-4120-B9A8-30FF2AB5414E}" type="presParOf" srcId="{12018BF0-4999-42DB-B6F0-A348208F126C}" destId="{88E2DCB2-24E4-4997-A51B-8B71C6AA24DE}" srcOrd="2" destOrd="0" presId="urn:microsoft.com/office/officeart/2018/5/layout/IconCircleLabelList"/>
    <dgm:cxn modelId="{B4BB386A-7371-4C45-99BC-305D96A287C3}" type="presParOf" srcId="{12018BF0-4999-42DB-B6F0-A348208F126C}" destId="{E1EA9098-0E43-475F-876A-F6EA07F892E4}" srcOrd="3" destOrd="0" presId="urn:microsoft.com/office/officeart/2018/5/layout/IconCircleLabelList"/>
    <dgm:cxn modelId="{52253DAF-7705-47EB-B8B7-592C66832B8F}" type="presParOf" srcId="{59589C34-9DF5-42FC-A3C4-E723BA267F74}" destId="{472BA6EF-EA38-4F27-8CD0-A93CCB69E547}" srcOrd="1" destOrd="0" presId="urn:microsoft.com/office/officeart/2018/5/layout/IconCircleLabelList"/>
    <dgm:cxn modelId="{D90B060F-C334-4B75-AF76-8728B37A0E07}" type="presParOf" srcId="{59589C34-9DF5-42FC-A3C4-E723BA267F74}" destId="{D70EFA9D-1896-4E80-81A1-07393B3DF42A}" srcOrd="2" destOrd="0" presId="urn:microsoft.com/office/officeart/2018/5/layout/IconCircleLabelList"/>
    <dgm:cxn modelId="{AE3474CE-D974-435B-9F32-A08068C85246}" type="presParOf" srcId="{D70EFA9D-1896-4E80-81A1-07393B3DF42A}" destId="{E3FAF468-71E1-4CDC-BAA2-D2EF359404B4}" srcOrd="0" destOrd="0" presId="urn:microsoft.com/office/officeart/2018/5/layout/IconCircleLabelList"/>
    <dgm:cxn modelId="{8FAF8FE5-4601-4FED-BE46-E1F0736E6CBD}" type="presParOf" srcId="{D70EFA9D-1896-4E80-81A1-07393B3DF42A}" destId="{3A6C7EBF-2131-4370-80D0-C0301DDDC01D}" srcOrd="1" destOrd="0" presId="urn:microsoft.com/office/officeart/2018/5/layout/IconCircleLabelList"/>
    <dgm:cxn modelId="{94A0DA60-9FF9-4FAA-9C25-13FFA21F555B}" type="presParOf" srcId="{D70EFA9D-1896-4E80-81A1-07393B3DF42A}" destId="{78D7B7D6-79E3-49CE-B7D4-5C58DA47D6D9}" srcOrd="2" destOrd="0" presId="urn:microsoft.com/office/officeart/2018/5/layout/IconCircleLabelList"/>
    <dgm:cxn modelId="{B9927069-C1AC-42A3-9EAC-47CFFCE5B32E}" type="presParOf" srcId="{D70EFA9D-1896-4E80-81A1-07393B3DF42A}" destId="{CE2E1B61-7B49-4713-837E-0EAF2524DA73}" srcOrd="3" destOrd="0" presId="urn:microsoft.com/office/officeart/2018/5/layout/IconCircleLabelList"/>
    <dgm:cxn modelId="{F76BF2AA-9519-476E-9311-2C8D455E606F}" type="presParOf" srcId="{59589C34-9DF5-42FC-A3C4-E723BA267F74}" destId="{50C599CC-F650-4F3A-BC4C-DB73C0C48A0C}" srcOrd="3" destOrd="0" presId="urn:microsoft.com/office/officeart/2018/5/layout/IconCircleLabelList"/>
    <dgm:cxn modelId="{1ADD4444-BA5F-4138-B1A0-496080D48771}" type="presParOf" srcId="{59589C34-9DF5-42FC-A3C4-E723BA267F74}" destId="{833439AF-954B-4BF0-B9AC-D3BE18334724}" srcOrd="4" destOrd="0" presId="urn:microsoft.com/office/officeart/2018/5/layout/IconCircleLabelList"/>
    <dgm:cxn modelId="{55BD5218-4D14-4999-8EAF-BCE474EFFE10}" type="presParOf" srcId="{833439AF-954B-4BF0-B9AC-D3BE18334724}" destId="{83BD1704-0961-45DD-9E36-95569577E194}" srcOrd="0" destOrd="0" presId="urn:microsoft.com/office/officeart/2018/5/layout/IconCircleLabelList"/>
    <dgm:cxn modelId="{306C0DB9-B7D5-430F-908E-34467C00E441}" type="presParOf" srcId="{833439AF-954B-4BF0-B9AC-D3BE18334724}" destId="{BA678F7A-4950-4EA4-ADFF-B3BBF2870FCF}" srcOrd="1" destOrd="0" presId="urn:microsoft.com/office/officeart/2018/5/layout/IconCircleLabelList"/>
    <dgm:cxn modelId="{80986BAF-9E9C-4C98-B949-8E0B93CC1AAA}" type="presParOf" srcId="{833439AF-954B-4BF0-B9AC-D3BE18334724}" destId="{F674F83F-C437-4B03-983A-AC23669460B0}" srcOrd="2" destOrd="0" presId="urn:microsoft.com/office/officeart/2018/5/layout/IconCircleLabelList"/>
    <dgm:cxn modelId="{82617747-18AE-4E5C-B567-6413B5928FB5}" type="presParOf" srcId="{833439AF-954B-4BF0-B9AC-D3BE18334724}" destId="{3EBE7ABB-BDA1-459A-91F0-347CFB9FF83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F01992-59EB-4042-8349-603CDC698AC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071A61-AB6C-4C23-9DE3-CD8AEFB7A3B3}">
      <dgm:prSet/>
      <dgm:spPr/>
      <dgm:t>
        <a:bodyPr/>
        <a:lstStyle/>
        <a:p>
          <a:r>
            <a:rPr lang="en-US"/>
            <a:t>Charity</a:t>
          </a:r>
        </a:p>
      </dgm:t>
    </dgm:pt>
    <dgm:pt modelId="{40763DAD-0313-4B94-A909-891A71E35CA2}" type="parTrans" cxnId="{F005443F-A0F1-4EEC-9CF5-487414AF710E}">
      <dgm:prSet/>
      <dgm:spPr/>
      <dgm:t>
        <a:bodyPr/>
        <a:lstStyle/>
        <a:p>
          <a:endParaRPr lang="en-US"/>
        </a:p>
      </dgm:t>
    </dgm:pt>
    <dgm:pt modelId="{53E7032A-725B-4A31-9807-C154BFD98438}" type="sibTrans" cxnId="{F005443F-A0F1-4EEC-9CF5-487414AF710E}">
      <dgm:prSet/>
      <dgm:spPr/>
      <dgm:t>
        <a:bodyPr/>
        <a:lstStyle/>
        <a:p>
          <a:endParaRPr lang="en-US"/>
        </a:p>
      </dgm:t>
    </dgm:pt>
    <dgm:pt modelId="{8B92C77C-A727-4E16-B8FD-029DD5AC13BC}">
      <dgm:prSet/>
      <dgm:spPr/>
      <dgm:t>
        <a:bodyPr/>
        <a:lstStyle/>
        <a:p>
          <a:r>
            <a:rPr lang="en-US"/>
            <a:t>Improvement</a:t>
          </a:r>
        </a:p>
      </dgm:t>
    </dgm:pt>
    <dgm:pt modelId="{71AA3455-D05F-4BB5-8579-F9CE2D0CCD4E}" type="parTrans" cxnId="{0768A073-2EA9-4D9C-83A0-27E53B543210}">
      <dgm:prSet/>
      <dgm:spPr/>
      <dgm:t>
        <a:bodyPr/>
        <a:lstStyle/>
        <a:p>
          <a:endParaRPr lang="en-US"/>
        </a:p>
      </dgm:t>
    </dgm:pt>
    <dgm:pt modelId="{330DD22E-9A10-4A8C-8175-22405DA59498}" type="sibTrans" cxnId="{0768A073-2EA9-4D9C-83A0-27E53B543210}">
      <dgm:prSet/>
      <dgm:spPr/>
      <dgm:t>
        <a:bodyPr/>
        <a:lstStyle/>
        <a:p>
          <a:endParaRPr lang="en-US"/>
        </a:p>
      </dgm:t>
    </dgm:pt>
    <dgm:pt modelId="{75BBD66C-1F13-7643-975C-112E48BA10B9}" type="pres">
      <dgm:prSet presAssocID="{86F01992-59EB-4042-8349-603CDC698A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560995-3E0A-9847-B190-280EC18FADE0}" type="pres">
      <dgm:prSet presAssocID="{46071A61-AB6C-4C23-9DE3-CD8AEFB7A3B3}" presName="hierRoot1" presStyleCnt="0"/>
      <dgm:spPr/>
    </dgm:pt>
    <dgm:pt modelId="{FD2C623D-0064-FA4A-B2E3-AE7AA5756CBD}" type="pres">
      <dgm:prSet presAssocID="{46071A61-AB6C-4C23-9DE3-CD8AEFB7A3B3}" presName="composite" presStyleCnt="0"/>
      <dgm:spPr/>
    </dgm:pt>
    <dgm:pt modelId="{44C003DD-DD60-2240-8BE2-B565736E7782}" type="pres">
      <dgm:prSet presAssocID="{46071A61-AB6C-4C23-9DE3-CD8AEFB7A3B3}" presName="background" presStyleLbl="node0" presStyleIdx="0" presStyleCnt="2"/>
      <dgm:spPr/>
    </dgm:pt>
    <dgm:pt modelId="{A6E3037E-476D-E946-B679-23077CD7F740}" type="pres">
      <dgm:prSet presAssocID="{46071A61-AB6C-4C23-9DE3-CD8AEFB7A3B3}" presName="text" presStyleLbl="fgAcc0" presStyleIdx="0" presStyleCnt="2">
        <dgm:presLayoutVars>
          <dgm:chPref val="3"/>
        </dgm:presLayoutVars>
      </dgm:prSet>
      <dgm:spPr/>
    </dgm:pt>
    <dgm:pt modelId="{4E811BEB-48B2-114E-A283-B83F4A7C6068}" type="pres">
      <dgm:prSet presAssocID="{46071A61-AB6C-4C23-9DE3-CD8AEFB7A3B3}" presName="hierChild2" presStyleCnt="0"/>
      <dgm:spPr/>
    </dgm:pt>
    <dgm:pt modelId="{E64C32BE-8B19-A149-9365-066A0DFE8EEC}" type="pres">
      <dgm:prSet presAssocID="{8B92C77C-A727-4E16-B8FD-029DD5AC13BC}" presName="hierRoot1" presStyleCnt="0"/>
      <dgm:spPr/>
    </dgm:pt>
    <dgm:pt modelId="{BF71C7EB-DAFF-5941-9BCB-84DFDB1D1C56}" type="pres">
      <dgm:prSet presAssocID="{8B92C77C-A727-4E16-B8FD-029DD5AC13BC}" presName="composite" presStyleCnt="0"/>
      <dgm:spPr/>
    </dgm:pt>
    <dgm:pt modelId="{2D64DE7C-E02C-DE4D-8C73-350BC8D95DC5}" type="pres">
      <dgm:prSet presAssocID="{8B92C77C-A727-4E16-B8FD-029DD5AC13BC}" presName="background" presStyleLbl="node0" presStyleIdx="1" presStyleCnt="2"/>
      <dgm:spPr/>
    </dgm:pt>
    <dgm:pt modelId="{66B17CE2-E78C-DB4B-9584-15BCF288114D}" type="pres">
      <dgm:prSet presAssocID="{8B92C77C-A727-4E16-B8FD-029DD5AC13BC}" presName="text" presStyleLbl="fgAcc0" presStyleIdx="1" presStyleCnt="2">
        <dgm:presLayoutVars>
          <dgm:chPref val="3"/>
        </dgm:presLayoutVars>
      </dgm:prSet>
      <dgm:spPr/>
    </dgm:pt>
    <dgm:pt modelId="{2BC23E6E-09FB-3943-8A18-A78AFF8C0507}" type="pres">
      <dgm:prSet presAssocID="{8B92C77C-A727-4E16-B8FD-029DD5AC13BC}" presName="hierChild2" presStyleCnt="0"/>
      <dgm:spPr/>
    </dgm:pt>
  </dgm:ptLst>
  <dgm:cxnLst>
    <dgm:cxn modelId="{F005443F-A0F1-4EEC-9CF5-487414AF710E}" srcId="{86F01992-59EB-4042-8349-603CDC698AC9}" destId="{46071A61-AB6C-4C23-9DE3-CD8AEFB7A3B3}" srcOrd="0" destOrd="0" parTransId="{40763DAD-0313-4B94-A909-891A71E35CA2}" sibTransId="{53E7032A-725B-4A31-9807-C154BFD98438}"/>
    <dgm:cxn modelId="{0768A073-2EA9-4D9C-83A0-27E53B543210}" srcId="{86F01992-59EB-4042-8349-603CDC698AC9}" destId="{8B92C77C-A727-4E16-B8FD-029DD5AC13BC}" srcOrd="1" destOrd="0" parTransId="{71AA3455-D05F-4BB5-8579-F9CE2D0CCD4E}" sibTransId="{330DD22E-9A10-4A8C-8175-22405DA59498}"/>
    <dgm:cxn modelId="{92E1D394-A522-D344-A525-D8182DFC191D}" type="presOf" srcId="{46071A61-AB6C-4C23-9DE3-CD8AEFB7A3B3}" destId="{A6E3037E-476D-E946-B679-23077CD7F740}" srcOrd="0" destOrd="0" presId="urn:microsoft.com/office/officeart/2005/8/layout/hierarchy1"/>
    <dgm:cxn modelId="{1140CCCD-8493-5940-90ED-A6D5CC2F9F16}" type="presOf" srcId="{8B92C77C-A727-4E16-B8FD-029DD5AC13BC}" destId="{66B17CE2-E78C-DB4B-9584-15BCF288114D}" srcOrd="0" destOrd="0" presId="urn:microsoft.com/office/officeart/2005/8/layout/hierarchy1"/>
    <dgm:cxn modelId="{AA1D57FF-6413-7946-95B7-26CECFC4BE07}" type="presOf" srcId="{86F01992-59EB-4042-8349-603CDC698AC9}" destId="{75BBD66C-1F13-7643-975C-112E48BA10B9}" srcOrd="0" destOrd="0" presId="urn:microsoft.com/office/officeart/2005/8/layout/hierarchy1"/>
    <dgm:cxn modelId="{727A3BDA-04FB-8947-9464-130C9AB5013D}" type="presParOf" srcId="{75BBD66C-1F13-7643-975C-112E48BA10B9}" destId="{1E560995-3E0A-9847-B190-280EC18FADE0}" srcOrd="0" destOrd="0" presId="urn:microsoft.com/office/officeart/2005/8/layout/hierarchy1"/>
    <dgm:cxn modelId="{227F2F61-00F0-FD49-9A64-B276889EB561}" type="presParOf" srcId="{1E560995-3E0A-9847-B190-280EC18FADE0}" destId="{FD2C623D-0064-FA4A-B2E3-AE7AA5756CBD}" srcOrd="0" destOrd="0" presId="urn:microsoft.com/office/officeart/2005/8/layout/hierarchy1"/>
    <dgm:cxn modelId="{409A54DA-3782-8F4D-A6AA-28D95249FF9E}" type="presParOf" srcId="{FD2C623D-0064-FA4A-B2E3-AE7AA5756CBD}" destId="{44C003DD-DD60-2240-8BE2-B565736E7782}" srcOrd="0" destOrd="0" presId="urn:microsoft.com/office/officeart/2005/8/layout/hierarchy1"/>
    <dgm:cxn modelId="{7304DA4C-84E8-C04D-8C51-2CE2626B81D5}" type="presParOf" srcId="{FD2C623D-0064-FA4A-B2E3-AE7AA5756CBD}" destId="{A6E3037E-476D-E946-B679-23077CD7F740}" srcOrd="1" destOrd="0" presId="urn:microsoft.com/office/officeart/2005/8/layout/hierarchy1"/>
    <dgm:cxn modelId="{37DF1290-4C5D-244F-8E85-36314C4C7787}" type="presParOf" srcId="{1E560995-3E0A-9847-B190-280EC18FADE0}" destId="{4E811BEB-48B2-114E-A283-B83F4A7C6068}" srcOrd="1" destOrd="0" presId="urn:microsoft.com/office/officeart/2005/8/layout/hierarchy1"/>
    <dgm:cxn modelId="{A538FEFF-03D3-CC4C-AE40-782D72E174FE}" type="presParOf" srcId="{75BBD66C-1F13-7643-975C-112E48BA10B9}" destId="{E64C32BE-8B19-A149-9365-066A0DFE8EEC}" srcOrd="1" destOrd="0" presId="urn:microsoft.com/office/officeart/2005/8/layout/hierarchy1"/>
    <dgm:cxn modelId="{9EF8691C-74BE-5147-A776-7689EB0D7D5C}" type="presParOf" srcId="{E64C32BE-8B19-A149-9365-066A0DFE8EEC}" destId="{BF71C7EB-DAFF-5941-9BCB-84DFDB1D1C56}" srcOrd="0" destOrd="0" presId="urn:microsoft.com/office/officeart/2005/8/layout/hierarchy1"/>
    <dgm:cxn modelId="{29CA4DE8-BF71-CA45-8437-50C4527B4921}" type="presParOf" srcId="{BF71C7EB-DAFF-5941-9BCB-84DFDB1D1C56}" destId="{2D64DE7C-E02C-DE4D-8C73-350BC8D95DC5}" srcOrd="0" destOrd="0" presId="urn:microsoft.com/office/officeart/2005/8/layout/hierarchy1"/>
    <dgm:cxn modelId="{70EABC87-0496-8E45-B925-DA1EFE94D46A}" type="presParOf" srcId="{BF71C7EB-DAFF-5941-9BCB-84DFDB1D1C56}" destId="{66B17CE2-E78C-DB4B-9584-15BCF288114D}" srcOrd="1" destOrd="0" presId="urn:microsoft.com/office/officeart/2005/8/layout/hierarchy1"/>
    <dgm:cxn modelId="{DABFAA13-C8B3-404C-BB12-A3ABC040055D}" type="presParOf" srcId="{E64C32BE-8B19-A149-9365-066A0DFE8EEC}" destId="{2BC23E6E-09FB-3943-8A18-A78AFF8C05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29CE8-F9C2-4431-9681-F190F36BCD8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B733894-3D61-425D-9EE6-83997FAD192F}">
      <dgm:prSet/>
      <dgm:spPr/>
      <dgm:t>
        <a:bodyPr/>
        <a:lstStyle/>
        <a:p>
          <a:r>
            <a:rPr lang="en-US"/>
            <a:t>Charity</a:t>
          </a:r>
        </a:p>
      </dgm:t>
    </dgm:pt>
    <dgm:pt modelId="{80792D47-CE49-4909-B957-A988FEC471E0}" type="parTrans" cxnId="{8C925267-AA30-4E71-877E-E1911C9CCF76}">
      <dgm:prSet/>
      <dgm:spPr/>
      <dgm:t>
        <a:bodyPr/>
        <a:lstStyle/>
        <a:p>
          <a:endParaRPr lang="en-US"/>
        </a:p>
      </dgm:t>
    </dgm:pt>
    <dgm:pt modelId="{7E579472-830A-4552-9470-62741B0C06BB}" type="sibTrans" cxnId="{8C925267-AA30-4E71-877E-E1911C9CCF76}">
      <dgm:prSet/>
      <dgm:spPr/>
      <dgm:t>
        <a:bodyPr/>
        <a:lstStyle/>
        <a:p>
          <a:endParaRPr lang="en-US"/>
        </a:p>
      </dgm:t>
    </dgm:pt>
    <dgm:pt modelId="{799065B0-1E51-4C93-AA2E-E28C7AC3EF4E}">
      <dgm:prSet/>
      <dgm:spPr/>
      <dgm:t>
        <a:bodyPr/>
        <a:lstStyle/>
        <a:p>
          <a:r>
            <a:rPr lang="en-US"/>
            <a:t>Improvement</a:t>
          </a:r>
        </a:p>
      </dgm:t>
    </dgm:pt>
    <dgm:pt modelId="{4EE6F063-F44D-435B-B0D6-08834C271185}" type="parTrans" cxnId="{E78FA868-7B40-42DE-A1BB-6667E5E036C2}">
      <dgm:prSet/>
      <dgm:spPr/>
      <dgm:t>
        <a:bodyPr/>
        <a:lstStyle/>
        <a:p>
          <a:endParaRPr lang="en-US"/>
        </a:p>
      </dgm:t>
    </dgm:pt>
    <dgm:pt modelId="{04432CBC-A051-4C18-AC56-036FB9A56DF3}" type="sibTrans" cxnId="{E78FA868-7B40-42DE-A1BB-6667E5E036C2}">
      <dgm:prSet/>
      <dgm:spPr/>
      <dgm:t>
        <a:bodyPr/>
        <a:lstStyle/>
        <a:p>
          <a:endParaRPr lang="en-US"/>
        </a:p>
      </dgm:t>
    </dgm:pt>
    <dgm:pt modelId="{E8B33893-3583-4E5E-A464-4D55192B5892}">
      <dgm:prSet/>
      <dgm:spPr/>
      <dgm:t>
        <a:bodyPr/>
        <a:lstStyle/>
        <a:p>
          <a:r>
            <a:rPr lang="en-US"/>
            <a:t>Social Reform</a:t>
          </a:r>
        </a:p>
      </dgm:t>
    </dgm:pt>
    <dgm:pt modelId="{A4E34612-3934-489B-98A7-0B8FC4FDFF23}" type="parTrans" cxnId="{83FAE569-BB5A-43B9-8A69-C3D4C20615FF}">
      <dgm:prSet/>
      <dgm:spPr/>
      <dgm:t>
        <a:bodyPr/>
        <a:lstStyle/>
        <a:p>
          <a:endParaRPr lang="en-US"/>
        </a:p>
      </dgm:t>
    </dgm:pt>
    <dgm:pt modelId="{7B6C47FC-470D-4DE2-BEFD-8FC9380B86FC}" type="sibTrans" cxnId="{83FAE569-BB5A-43B9-8A69-C3D4C20615FF}">
      <dgm:prSet/>
      <dgm:spPr/>
      <dgm:t>
        <a:bodyPr/>
        <a:lstStyle/>
        <a:p>
          <a:endParaRPr lang="en-US"/>
        </a:p>
      </dgm:t>
    </dgm:pt>
    <dgm:pt modelId="{15115B65-3BF0-6D4D-A54D-E1D468A858F6}" type="pres">
      <dgm:prSet presAssocID="{B0629CE8-F9C2-4431-9681-F190F36BCD8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700983-6009-F94D-B849-DC7038BEA01C}" type="pres">
      <dgm:prSet presAssocID="{BB733894-3D61-425D-9EE6-83997FAD192F}" presName="hierRoot1" presStyleCnt="0"/>
      <dgm:spPr/>
    </dgm:pt>
    <dgm:pt modelId="{E10EEFB3-F482-164C-BE8F-FB62151A0656}" type="pres">
      <dgm:prSet presAssocID="{BB733894-3D61-425D-9EE6-83997FAD192F}" presName="composite" presStyleCnt="0"/>
      <dgm:spPr/>
    </dgm:pt>
    <dgm:pt modelId="{25DBDAE8-FB84-D74A-A218-FB14647DFE45}" type="pres">
      <dgm:prSet presAssocID="{BB733894-3D61-425D-9EE6-83997FAD192F}" presName="background" presStyleLbl="node0" presStyleIdx="0" presStyleCnt="3"/>
      <dgm:spPr/>
    </dgm:pt>
    <dgm:pt modelId="{224D23E9-F34F-884D-B3C3-4302948C3D67}" type="pres">
      <dgm:prSet presAssocID="{BB733894-3D61-425D-9EE6-83997FAD192F}" presName="text" presStyleLbl="fgAcc0" presStyleIdx="0" presStyleCnt="3">
        <dgm:presLayoutVars>
          <dgm:chPref val="3"/>
        </dgm:presLayoutVars>
      </dgm:prSet>
      <dgm:spPr/>
    </dgm:pt>
    <dgm:pt modelId="{54A7A045-818B-2D47-B862-78803E21F352}" type="pres">
      <dgm:prSet presAssocID="{BB733894-3D61-425D-9EE6-83997FAD192F}" presName="hierChild2" presStyleCnt="0"/>
      <dgm:spPr/>
    </dgm:pt>
    <dgm:pt modelId="{B237D95B-BF7D-4742-BD36-ACED61BF8462}" type="pres">
      <dgm:prSet presAssocID="{799065B0-1E51-4C93-AA2E-E28C7AC3EF4E}" presName="hierRoot1" presStyleCnt="0"/>
      <dgm:spPr/>
    </dgm:pt>
    <dgm:pt modelId="{991FA0FE-F5D8-A74A-97B4-714F8F228941}" type="pres">
      <dgm:prSet presAssocID="{799065B0-1E51-4C93-AA2E-E28C7AC3EF4E}" presName="composite" presStyleCnt="0"/>
      <dgm:spPr/>
    </dgm:pt>
    <dgm:pt modelId="{DA5E873E-BE08-4843-AFE4-89F56DE98406}" type="pres">
      <dgm:prSet presAssocID="{799065B0-1E51-4C93-AA2E-E28C7AC3EF4E}" presName="background" presStyleLbl="node0" presStyleIdx="1" presStyleCnt="3"/>
      <dgm:spPr/>
    </dgm:pt>
    <dgm:pt modelId="{73542C20-57CE-5947-AE65-1693962B0DD5}" type="pres">
      <dgm:prSet presAssocID="{799065B0-1E51-4C93-AA2E-E28C7AC3EF4E}" presName="text" presStyleLbl="fgAcc0" presStyleIdx="1" presStyleCnt="3">
        <dgm:presLayoutVars>
          <dgm:chPref val="3"/>
        </dgm:presLayoutVars>
      </dgm:prSet>
      <dgm:spPr/>
    </dgm:pt>
    <dgm:pt modelId="{CA2E2234-7C9E-394E-8E5E-C28CD24F6CE0}" type="pres">
      <dgm:prSet presAssocID="{799065B0-1E51-4C93-AA2E-E28C7AC3EF4E}" presName="hierChild2" presStyleCnt="0"/>
      <dgm:spPr/>
    </dgm:pt>
    <dgm:pt modelId="{772A473A-7F24-FF44-8D24-645C73B0F23F}" type="pres">
      <dgm:prSet presAssocID="{E8B33893-3583-4E5E-A464-4D55192B5892}" presName="hierRoot1" presStyleCnt="0"/>
      <dgm:spPr/>
    </dgm:pt>
    <dgm:pt modelId="{0F206478-7CF2-0C42-BA9C-53D9AA28B314}" type="pres">
      <dgm:prSet presAssocID="{E8B33893-3583-4E5E-A464-4D55192B5892}" presName="composite" presStyleCnt="0"/>
      <dgm:spPr/>
    </dgm:pt>
    <dgm:pt modelId="{34D39115-FCCF-3346-BC34-DAC1CE9444BF}" type="pres">
      <dgm:prSet presAssocID="{E8B33893-3583-4E5E-A464-4D55192B5892}" presName="background" presStyleLbl="node0" presStyleIdx="2" presStyleCnt="3"/>
      <dgm:spPr/>
    </dgm:pt>
    <dgm:pt modelId="{4BBE0B0F-B789-D24C-BA4F-0F7C1C66930B}" type="pres">
      <dgm:prSet presAssocID="{E8B33893-3583-4E5E-A464-4D55192B5892}" presName="text" presStyleLbl="fgAcc0" presStyleIdx="2" presStyleCnt="3">
        <dgm:presLayoutVars>
          <dgm:chPref val="3"/>
        </dgm:presLayoutVars>
      </dgm:prSet>
      <dgm:spPr/>
    </dgm:pt>
    <dgm:pt modelId="{32395B8F-1BEA-1840-B79A-74787034EE08}" type="pres">
      <dgm:prSet presAssocID="{E8B33893-3583-4E5E-A464-4D55192B5892}" presName="hierChild2" presStyleCnt="0"/>
      <dgm:spPr/>
    </dgm:pt>
  </dgm:ptLst>
  <dgm:cxnLst>
    <dgm:cxn modelId="{A9695205-56B4-1D46-A0B0-668646DB3F0B}" type="presOf" srcId="{E8B33893-3583-4E5E-A464-4D55192B5892}" destId="{4BBE0B0F-B789-D24C-BA4F-0F7C1C66930B}" srcOrd="0" destOrd="0" presId="urn:microsoft.com/office/officeart/2005/8/layout/hierarchy1"/>
    <dgm:cxn modelId="{D5B5372C-E24E-FF44-9703-EE179B6BB1F1}" type="presOf" srcId="{BB733894-3D61-425D-9EE6-83997FAD192F}" destId="{224D23E9-F34F-884D-B3C3-4302948C3D67}" srcOrd="0" destOrd="0" presId="urn:microsoft.com/office/officeart/2005/8/layout/hierarchy1"/>
    <dgm:cxn modelId="{8C925267-AA30-4E71-877E-E1911C9CCF76}" srcId="{B0629CE8-F9C2-4431-9681-F190F36BCD85}" destId="{BB733894-3D61-425D-9EE6-83997FAD192F}" srcOrd="0" destOrd="0" parTransId="{80792D47-CE49-4909-B957-A988FEC471E0}" sibTransId="{7E579472-830A-4552-9470-62741B0C06BB}"/>
    <dgm:cxn modelId="{E78FA868-7B40-42DE-A1BB-6667E5E036C2}" srcId="{B0629CE8-F9C2-4431-9681-F190F36BCD85}" destId="{799065B0-1E51-4C93-AA2E-E28C7AC3EF4E}" srcOrd="1" destOrd="0" parTransId="{4EE6F063-F44D-435B-B0D6-08834C271185}" sibTransId="{04432CBC-A051-4C18-AC56-036FB9A56DF3}"/>
    <dgm:cxn modelId="{83FAE569-BB5A-43B9-8A69-C3D4C20615FF}" srcId="{B0629CE8-F9C2-4431-9681-F190F36BCD85}" destId="{E8B33893-3583-4E5E-A464-4D55192B5892}" srcOrd="2" destOrd="0" parTransId="{A4E34612-3934-489B-98A7-0B8FC4FDFF23}" sibTransId="{7B6C47FC-470D-4DE2-BEFD-8FC9380B86FC}"/>
    <dgm:cxn modelId="{81E3CFD6-BB16-A048-9F03-C8BB386FADD6}" type="presOf" srcId="{799065B0-1E51-4C93-AA2E-E28C7AC3EF4E}" destId="{73542C20-57CE-5947-AE65-1693962B0DD5}" srcOrd="0" destOrd="0" presId="urn:microsoft.com/office/officeart/2005/8/layout/hierarchy1"/>
    <dgm:cxn modelId="{871245F0-CC40-904F-ACE1-1D21DDAF86BE}" type="presOf" srcId="{B0629CE8-F9C2-4431-9681-F190F36BCD85}" destId="{15115B65-3BF0-6D4D-A54D-E1D468A858F6}" srcOrd="0" destOrd="0" presId="urn:microsoft.com/office/officeart/2005/8/layout/hierarchy1"/>
    <dgm:cxn modelId="{8D93F3AA-3738-8245-89CB-6E0343817FEB}" type="presParOf" srcId="{15115B65-3BF0-6D4D-A54D-E1D468A858F6}" destId="{FF700983-6009-F94D-B849-DC7038BEA01C}" srcOrd="0" destOrd="0" presId="urn:microsoft.com/office/officeart/2005/8/layout/hierarchy1"/>
    <dgm:cxn modelId="{3B27A31A-CF96-FA4A-9A14-D8B50E009D0F}" type="presParOf" srcId="{FF700983-6009-F94D-B849-DC7038BEA01C}" destId="{E10EEFB3-F482-164C-BE8F-FB62151A0656}" srcOrd="0" destOrd="0" presId="urn:microsoft.com/office/officeart/2005/8/layout/hierarchy1"/>
    <dgm:cxn modelId="{D3D0CFF4-F328-334A-BA5F-9E4C05E94746}" type="presParOf" srcId="{E10EEFB3-F482-164C-BE8F-FB62151A0656}" destId="{25DBDAE8-FB84-D74A-A218-FB14647DFE45}" srcOrd="0" destOrd="0" presId="urn:microsoft.com/office/officeart/2005/8/layout/hierarchy1"/>
    <dgm:cxn modelId="{45BD06B5-A78E-C847-A413-E6E628649823}" type="presParOf" srcId="{E10EEFB3-F482-164C-BE8F-FB62151A0656}" destId="{224D23E9-F34F-884D-B3C3-4302948C3D67}" srcOrd="1" destOrd="0" presId="urn:microsoft.com/office/officeart/2005/8/layout/hierarchy1"/>
    <dgm:cxn modelId="{5FA59DDA-85D4-D14E-8D81-DE8871EC9BC6}" type="presParOf" srcId="{FF700983-6009-F94D-B849-DC7038BEA01C}" destId="{54A7A045-818B-2D47-B862-78803E21F352}" srcOrd="1" destOrd="0" presId="urn:microsoft.com/office/officeart/2005/8/layout/hierarchy1"/>
    <dgm:cxn modelId="{4E4BDC1B-16C1-2546-9262-5B768277847F}" type="presParOf" srcId="{15115B65-3BF0-6D4D-A54D-E1D468A858F6}" destId="{B237D95B-BF7D-4742-BD36-ACED61BF8462}" srcOrd="1" destOrd="0" presId="urn:microsoft.com/office/officeart/2005/8/layout/hierarchy1"/>
    <dgm:cxn modelId="{67D70367-2FDF-4448-9523-658E8AEC3A24}" type="presParOf" srcId="{B237D95B-BF7D-4742-BD36-ACED61BF8462}" destId="{991FA0FE-F5D8-A74A-97B4-714F8F228941}" srcOrd="0" destOrd="0" presId="urn:microsoft.com/office/officeart/2005/8/layout/hierarchy1"/>
    <dgm:cxn modelId="{89FDCAB9-502F-8344-89F2-5E226DEEDC38}" type="presParOf" srcId="{991FA0FE-F5D8-A74A-97B4-714F8F228941}" destId="{DA5E873E-BE08-4843-AFE4-89F56DE98406}" srcOrd="0" destOrd="0" presId="urn:microsoft.com/office/officeart/2005/8/layout/hierarchy1"/>
    <dgm:cxn modelId="{72273963-B0C8-BE40-BCFD-36D5F5F0E941}" type="presParOf" srcId="{991FA0FE-F5D8-A74A-97B4-714F8F228941}" destId="{73542C20-57CE-5947-AE65-1693962B0DD5}" srcOrd="1" destOrd="0" presId="urn:microsoft.com/office/officeart/2005/8/layout/hierarchy1"/>
    <dgm:cxn modelId="{F2809B6A-89CA-2B41-B2A4-6995DA324211}" type="presParOf" srcId="{B237D95B-BF7D-4742-BD36-ACED61BF8462}" destId="{CA2E2234-7C9E-394E-8E5E-C28CD24F6CE0}" srcOrd="1" destOrd="0" presId="urn:microsoft.com/office/officeart/2005/8/layout/hierarchy1"/>
    <dgm:cxn modelId="{D9ADDDD8-54A5-D549-9175-40606F0A085C}" type="presParOf" srcId="{15115B65-3BF0-6D4D-A54D-E1D468A858F6}" destId="{772A473A-7F24-FF44-8D24-645C73B0F23F}" srcOrd="2" destOrd="0" presId="urn:microsoft.com/office/officeart/2005/8/layout/hierarchy1"/>
    <dgm:cxn modelId="{7DBE86B7-A9F8-E84C-B76C-9F50A35E8013}" type="presParOf" srcId="{772A473A-7F24-FF44-8D24-645C73B0F23F}" destId="{0F206478-7CF2-0C42-BA9C-53D9AA28B314}" srcOrd="0" destOrd="0" presId="urn:microsoft.com/office/officeart/2005/8/layout/hierarchy1"/>
    <dgm:cxn modelId="{181CE2C6-F07C-0D45-81BC-28CA98212536}" type="presParOf" srcId="{0F206478-7CF2-0C42-BA9C-53D9AA28B314}" destId="{34D39115-FCCF-3346-BC34-DAC1CE9444BF}" srcOrd="0" destOrd="0" presId="urn:microsoft.com/office/officeart/2005/8/layout/hierarchy1"/>
    <dgm:cxn modelId="{4ED2BE35-1378-2947-8AB9-616B834F5EC9}" type="presParOf" srcId="{0F206478-7CF2-0C42-BA9C-53D9AA28B314}" destId="{4BBE0B0F-B789-D24C-BA4F-0F7C1C66930B}" srcOrd="1" destOrd="0" presId="urn:microsoft.com/office/officeart/2005/8/layout/hierarchy1"/>
    <dgm:cxn modelId="{AE46D4CB-C9E6-1746-86FE-01DEE71875CA}" type="presParOf" srcId="{772A473A-7F24-FF44-8D24-645C73B0F23F}" destId="{32395B8F-1BEA-1840-B79A-74787034EE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E7BDF2-8688-4691-A0FF-D78039835E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95A6F59-BF3B-41C7-B6DC-5F0276F2281B}">
      <dgm:prSet/>
      <dgm:spPr/>
      <dgm:t>
        <a:bodyPr/>
        <a:lstStyle/>
        <a:p>
          <a:r>
            <a:rPr lang="en-US"/>
            <a:t>Charity</a:t>
          </a:r>
        </a:p>
      </dgm:t>
    </dgm:pt>
    <dgm:pt modelId="{F5CDCFDC-0B62-469F-BE43-5B2BCBDBDCD1}" type="parTrans" cxnId="{B5FE1B80-EF8D-485C-99DE-34A82A41E7E8}">
      <dgm:prSet/>
      <dgm:spPr/>
      <dgm:t>
        <a:bodyPr/>
        <a:lstStyle/>
        <a:p>
          <a:endParaRPr lang="en-US"/>
        </a:p>
      </dgm:t>
    </dgm:pt>
    <dgm:pt modelId="{952C09F3-B6B9-42A5-A114-5FB99A2C1CE0}" type="sibTrans" cxnId="{B5FE1B80-EF8D-485C-99DE-34A82A41E7E8}">
      <dgm:prSet/>
      <dgm:spPr/>
      <dgm:t>
        <a:bodyPr/>
        <a:lstStyle/>
        <a:p>
          <a:endParaRPr lang="en-US"/>
        </a:p>
      </dgm:t>
    </dgm:pt>
    <dgm:pt modelId="{83F4C649-2196-4975-A54A-937EA56E9323}">
      <dgm:prSet/>
      <dgm:spPr/>
      <dgm:t>
        <a:bodyPr/>
        <a:lstStyle/>
        <a:p>
          <a:r>
            <a:rPr lang="en-US"/>
            <a:t>Improvement</a:t>
          </a:r>
        </a:p>
      </dgm:t>
    </dgm:pt>
    <dgm:pt modelId="{0D6B6763-55D5-465A-B458-311314E9D8AB}" type="parTrans" cxnId="{8FDA9DED-8FA8-4F6F-9803-50BEEF41FE6D}">
      <dgm:prSet/>
      <dgm:spPr/>
      <dgm:t>
        <a:bodyPr/>
        <a:lstStyle/>
        <a:p>
          <a:endParaRPr lang="en-US"/>
        </a:p>
      </dgm:t>
    </dgm:pt>
    <dgm:pt modelId="{45D58DF7-FD50-43CB-9153-AB39620F8F02}" type="sibTrans" cxnId="{8FDA9DED-8FA8-4F6F-9803-50BEEF41FE6D}">
      <dgm:prSet/>
      <dgm:spPr/>
      <dgm:t>
        <a:bodyPr/>
        <a:lstStyle/>
        <a:p>
          <a:endParaRPr lang="en-US"/>
        </a:p>
      </dgm:t>
    </dgm:pt>
    <dgm:pt modelId="{88D004BC-00DC-4846-8293-881BC94A1D8C}">
      <dgm:prSet/>
      <dgm:spPr/>
      <dgm:t>
        <a:bodyPr/>
        <a:lstStyle/>
        <a:p>
          <a:r>
            <a:rPr lang="en-US"/>
            <a:t>Social Reform</a:t>
          </a:r>
        </a:p>
      </dgm:t>
    </dgm:pt>
    <dgm:pt modelId="{16532401-5BDC-4D06-8D52-2CACE53E3802}" type="parTrans" cxnId="{D2042441-A968-4F7A-A3A7-3B9130E5D0CD}">
      <dgm:prSet/>
      <dgm:spPr/>
      <dgm:t>
        <a:bodyPr/>
        <a:lstStyle/>
        <a:p>
          <a:endParaRPr lang="en-US"/>
        </a:p>
      </dgm:t>
    </dgm:pt>
    <dgm:pt modelId="{5A420D41-6977-4179-9B7E-0082D8046CE3}" type="sibTrans" cxnId="{D2042441-A968-4F7A-A3A7-3B9130E5D0CD}">
      <dgm:prSet/>
      <dgm:spPr/>
      <dgm:t>
        <a:bodyPr/>
        <a:lstStyle/>
        <a:p>
          <a:endParaRPr lang="en-US"/>
        </a:p>
      </dgm:t>
    </dgm:pt>
    <dgm:pt modelId="{7F5560ED-781F-4701-BECF-2952C5EC14F3}">
      <dgm:prSet/>
      <dgm:spPr/>
      <dgm:t>
        <a:bodyPr/>
        <a:lstStyle/>
        <a:p>
          <a:r>
            <a:rPr lang="en-US"/>
            <a:t>Civic Engagement and Advocacy</a:t>
          </a:r>
        </a:p>
      </dgm:t>
    </dgm:pt>
    <dgm:pt modelId="{83A4DF87-C151-452E-AE59-99341D11F46C}" type="parTrans" cxnId="{6A070187-9B2B-4967-8355-5365B3C64120}">
      <dgm:prSet/>
      <dgm:spPr/>
      <dgm:t>
        <a:bodyPr/>
        <a:lstStyle/>
        <a:p>
          <a:endParaRPr lang="en-US"/>
        </a:p>
      </dgm:t>
    </dgm:pt>
    <dgm:pt modelId="{38F1CD95-CAFA-46A6-A3B7-20BE0D79807D}" type="sibTrans" cxnId="{6A070187-9B2B-4967-8355-5365B3C64120}">
      <dgm:prSet/>
      <dgm:spPr/>
      <dgm:t>
        <a:bodyPr/>
        <a:lstStyle/>
        <a:p>
          <a:endParaRPr lang="en-US"/>
        </a:p>
      </dgm:t>
    </dgm:pt>
    <dgm:pt modelId="{EA1C7CAF-953D-BD4D-9F45-1E324800C053}" type="pres">
      <dgm:prSet presAssocID="{37E7BDF2-8688-4691-A0FF-D78039835E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F12B9D4-3E99-0F47-9545-E0A7009679A9}" type="pres">
      <dgm:prSet presAssocID="{295A6F59-BF3B-41C7-B6DC-5F0276F2281B}" presName="hierRoot1" presStyleCnt="0"/>
      <dgm:spPr/>
    </dgm:pt>
    <dgm:pt modelId="{D1752DA1-FD02-7747-B560-4553849732B7}" type="pres">
      <dgm:prSet presAssocID="{295A6F59-BF3B-41C7-B6DC-5F0276F2281B}" presName="composite" presStyleCnt="0"/>
      <dgm:spPr/>
    </dgm:pt>
    <dgm:pt modelId="{162926EE-2792-5846-BB93-EC1EC1335C17}" type="pres">
      <dgm:prSet presAssocID="{295A6F59-BF3B-41C7-B6DC-5F0276F2281B}" presName="background" presStyleLbl="node0" presStyleIdx="0" presStyleCnt="4"/>
      <dgm:spPr/>
    </dgm:pt>
    <dgm:pt modelId="{7D93F6E7-29E6-6D45-A2DC-49353CAFA98E}" type="pres">
      <dgm:prSet presAssocID="{295A6F59-BF3B-41C7-B6DC-5F0276F2281B}" presName="text" presStyleLbl="fgAcc0" presStyleIdx="0" presStyleCnt="4">
        <dgm:presLayoutVars>
          <dgm:chPref val="3"/>
        </dgm:presLayoutVars>
      </dgm:prSet>
      <dgm:spPr/>
    </dgm:pt>
    <dgm:pt modelId="{54442F12-F777-B94C-928D-2F977BDF44F9}" type="pres">
      <dgm:prSet presAssocID="{295A6F59-BF3B-41C7-B6DC-5F0276F2281B}" presName="hierChild2" presStyleCnt="0"/>
      <dgm:spPr/>
    </dgm:pt>
    <dgm:pt modelId="{83222351-3138-FD46-B865-59AEA7B74F23}" type="pres">
      <dgm:prSet presAssocID="{83F4C649-2196-4975-A54A-937EA56E9323}" presName="hierRoot1" presStyleCnt="0"/>
      <dgm:spPr/>
    </dgm:pt>
    <dgm:pt modelId="{3DBB1D25-A845-1645-8DCE-EBBE85FEAB49}" type="pres">
      <dgm:prSet presAssocID="{83F4C649-2196-4975-A54A-937EA56E9323}" presName="composite" presStyleCnt="0"/>
      <dgm:spPr/>
    </dgm:pt>
    <dgm:pt modelId="{0852B589-D77B-0D41-B020-874D63488482}" type="pres">
      <dgm:prSet presAssocID="{83F4C649-2196-4975-A54A-937EA56E9323}" presName="background" presStyleLbl="node0" presStyleIdx="1" presStyleCnt="4"/>
      <dgm:spPr/>
    </dgm:pt>
    <dgm:pt modelId="{4DF9FE0A-3D4E-954C-A4BB-150ED2A58B80}" type="pres">
      <dgm:prSet presAssocID="{83F4C649-2196-4975-A54A-937EA56E9323}" presName="text" presStyleLbl="fgAcc0" presStyleIdx="1" presStyleCnt="4">
        <dgm:presLayoutVars>
          <dgm:chPref val="3"/>
        </dgm:presLayoutVars>
      </dgm:prSet>
      <dgm:spPr/>
    </dgm:pt>
    <dgm:pt modelId="{E2400597-C42B-6347-B6CD-2C4548CD12B3}" type="pres">
      <dgm:prSet presAssocID="{83F4C649-2196-4975-A54A-937EA56E9323}" presName="hierChild2" presStyleCnt="0"/>
      <dgm:spPr/>
    </dgm:pt>
    <dgm:pt modelId="{93D5F31E-8AAE-7044-87A6-F4BC2D0B13A8}" type="pres">
      <dgm:prSet presAssocID="{88D004BC-00DC-4846-8293-881BC94A1D8C}" presName="hierRoot1" presStyleCnt="0"/>
      <dgm:spPr/>
    </dgm:pt>
    <dgm:pt modelId="{B633F2AD-22CA-0840-A0D9-74743B1C160B}" type="pres">
      <dgm:prSet presAssocID="{88D004BC-00DC-4846-8293-881BC94A1D8C}" presName="composite" presStyleCnt="0"/>
      <dgm:spPr/>
    </dgm:pt>
    <dgm:pt modelId="{4E943656-F336-1A48-9336-6C3C54D1E8D5}" type="pres">
      <dgm:prSet presAssocID="{88D004BC-00DC-4846-8293-881BC94A1D8C}" presName="background" presStyleLbl="node0" presStyleIdx="2" presStyleCnt="4"/>
      <dgm:spPr/>
    </dgm:pt>
    <dgm:pt modelId="{946DA2B8-81C4-BB43-93CB-EDE128DC90D3}" type="pres">
      <dgm:prSet presAssocID="{88D004BC-00DC-4846-8293-881BC94A1D8C}" presName="text" presStyleLbl="fgAcc0" presStyleIdx="2" presStyleCnt="4">
        <dgm:presLayoutVars>
          <dgm:chPref val="3"/>
        </dgm:presLayoutVars>
      </dgm:prSet>
      <dgm:spPr/>
    </dgm:pt>
    <dgm:pt modelId="{3F7C139A-2B29-D540-896E-4A274C3452F0}" type="pres">
      <dgm:prSet presAssocID="{88D004BC-00DC-4846-8293-881BC94A1D8C}" presName="hierChild2" presStyleCnt="0"/>
      <dgm:spPr/>
    </dgm:pt>
    <dgm:pt modelId="{972EFF8B-780A-0B4C-A300-3E841910B22C}" type="pres">
      <dgm:prSet presAssocID="{7F5560ED-781F-4701-BECF-2952C5EC14F3}" presName="hierRoot1" presStyleCnt="0"/>
      <dgm:spPr/>
    </dgm:pt>
    <dgm:pt modelId="{F215F70D-2E16-5440-A21E-393773507A0F}" type="pres">
      <dgm:prSet presAssocID="{7F5560ED-781F-4701-BECF-2952C5EC14F3}" presName="composite" presStyleCnt="0"/>
      <dgm:spPr/>
    </dgm:pt>
    <dgm:pt modelId="{37AC2F90-3828-AB4C-AC73-54B0B689466A}" type="pres">
      <dgm:prSet presAssocID="{7F5560ED-781F-4701-BECF-2952C5EC14F3}" presName="background" presStyleLbl="node0" presStyleIdx="3" presStyleCnt="4"/>
      <dgm:spPr/>
    </dgm:pt>
    <dgm:pt modelId="{EB4ECED5-958D-DF4B-A219-59CB77A25352}" type="pres">
      <dgm:prSet presAssocID="{7F5560ED-781F-4701-BECF-2952C5EC14F3}" presName="text" presStyleLbl="fgAcc0" presStyleIdx="3" presStyleCnt="4">
        <dgm:presLayoutVars>
          <dgm:chPref val="3"/>
        </dgm:presLayoutVars>
      </dgm:prSet>
      <dgm:spPr/>
    </dgm:pt>
    <dgm:pt modelId="{5B288DE2-32DA-5C42-974E-6E8FDDFF1480}" type="pres">
      <dgm:prSet presAssocID="{7F5560ED-781F-4701-BECF-2952C5EC14F3}" presName="hierChild2" presStyleCnt="0"/>
      <dgm:spPr/>
    </dgm:pt>
  </dgm:ptLst>
  <dgm:cxnLst>
    <dgm:cxn modelId="{3A907536-94F8-5745-8A46-66F822017C60}" type="presOf" srcId="{295A6F59-BF3B-41C7-B6DC-5F0276F2281B}" destId="{7D93F6E7-29E6-6D45-A2DC-49353CAFA98E}" srcOrd="0" destOrd="0" presId="urn:microsoft.com/office/officeart/2005/8/layout/hierarchy1"/>
    <dgm:cxn modelId="{D2042441-A968-4F7A-A3A7-3B9130E5D0CD}" srcId="{37E7BDF2-8688-4691-A0FF-D78039835EF3}" destId="{88D004BC-00DC-4846-8293-881BC94A1D8C}" srcOrd="2" destOrd="0" parTransId="{16532401-5BDC-4D06-8D52-2CACE53E3802}" sibTransId="{5A420D41-6977-4179-9B7E-0082D8046CE3}"/>
    <dgm:cxn modelId="{8E21C946-C10F-3143-8849-E3FC40EB475A}" type="presOf" srcId="{88D004BC-00DC-4846-8293-881BC94A1D8C}" destId="{946DA2B8-81C4-BB43-93CB-EDE128DC90D3}" srcOrd="0" destOrd="0" presId="urn:microsoft.com/office/officeart/2005/8/layout/hierarchy1"/>
    <dgm:cxn modelId="{91FC677E-6843-034D-A27D-D140AAC8CE5C}" type="presOf" srcId="{7F5560ED-781F-4701-BECF-2952C5EC14F3}" destId="{EB4ECED5-958D-DF4B-A219-59CB77A25352}" srcOrd="0" destOrd="0" presId="urn:microsoft.com/office/officeart/2005/8/layout/hierarchy1"/>
    <dgm:cxn modelId="{B5FE1B80-EF8D-485C-99DE-34A82A41E7E8}" srcId="{37E7BDF2-8688-4691-A0FF-D78039835EF3}" destId="{295A6F59-BF3B-41C7-B6DC-5F0276F2281B}" srcOrd="0" destOrd="0" parTransId="{F5CDCFDC-0B62-469F-BE43-5B2BCBDBDCD1}" sibTransId="{952C09F3-B6B9-42A5-A114-5FB99A2C1CE0}"/>
    <dgm:cxn modelId="{6A070187-9B2B-4967-8355-5365B3C64120}" srcId="{37E7BDF2-8688-4691-A0FF-D78039835EF3}" destId="{7F5560ED-781F-4701-BECF-2952C5EC14F3}" srcOrd="3" destOrd="0" parTransId="{83A4DF87-C151-452E-AE59-99341D11F46C}" sibTransId="{38F1CD95-CAFA-46A6-A3B7-20BE0D79807D}"/>
    <dgm:cxn modelId="{34E5F1B0-FB58-3F47-BEEA-9A5230235569}" type="presOf" srcId="{37E7BDF2-8688-4691-A0FF-D78039835EF3}" destId="{EA1C7CAF-953D-BD4D-9F45-1E324800C053}" srcOrd="0" destOrd="0" presId="urn:microsoft.com/office/officeart/2005/8/layout/hierarchy1"/>
    <dgm:cxn modelId="{12B531B9-CC8B-C646-AF2C-063E49386614}" type="presOf" srcId="{83F4C649-2196-4975-A54A-937EA56E9323}" destId="{4DF9FE0A-3D4E-954C-A4BB-150ED2A58B80}" srcOrd="0" destOrd="0" presId="urn:microsoft.com/office/officeart/2005/8/layout/hierarchy1"/>
    <dgm:cxn modelId="{8FDA9DED-8FA8-4F6F-9803-50BEEF41FE6D}" srcId="{37E7BDF2-8688-4691-A0FF-D78039835EF3}" destId="{83F4C649-2196-4975-A54A-937EA56E9323}" srcOrd="1" destOrd="0" parTransId="{0D6B6763-55D5-465A-B458-311314E9D8AB}" sibTransId="{45D58DF7-FD50-43CB-9153-AB39620F8F02}"/>
    <dgm:cxn modelId="{92630B4A-94AE-9B40-96EF-209F4692E1B2}" type="presParOf" srcId="{EA1C7CAF-953D-BD4D-9F45-1E324800C053}" destId="{9F12B9D4-3E99-0F47-9545-E0A7009679A9}" srcOrd="0" destOrd="0" presId="urn:microsoft.com/office/officeart/2005/8/layout/hierarchy1"/>
    <dgm:cxn modelId="{35F57199-E81E-0947-8F03-618D34E88499}" type="presParOf" srcId="{9F12B9D4-3E99-0F47-9545-E0A7009679A9}" destId="{D1752DA1-FD02-7747-B560-4553849732B7}" srcOrd="0" destOrd="0" presId="urn:microsoft.com/office/officeart/2005/8/layout/hierarchy1"/>
    <dgm:cxn modelId="{057F1817-F756-C24E-97DC-1C5D9F1D32E7}" type="presParOf" srcId="{D1752DA1-FD02-7747-B560-4553849732B7}" destId="{162926EE-2792-5846-BB93-EC1EC1335C17}" srcOrd="0" destOrd="0" presId="urn:microsoft.com/office/officeart/2005/8/layout/hierarchy1"/>
    <dgm:cxn modelId="{03553DFD-21CA-B74E-B770-95C1357AE396}" type="presParOf" srcId="{D1752DA1-FD02-7747-B560-4553849732B7}" destId="{7D93F6E7-29E6-6D45-A2DC-49353CAFA98E}" srcOrd="1" destOrd="0" presId="urn:microsoft.com/office/officeart/2005/8/layout/hierarchy1"/>
    <dgm:cxn modelId="{CDA4B438-50C1-9249-8430-950E2C85540D}" type="presParOf" srcId="{9F12B9D4-3E99-0F47-9545-E0A7009679A9}" destId="{54442F12-F777-B94C-928D-2F977BDF44F9}" srcOrd="1" destOrd="0" presId="urn:microsoft.com/office/officeart/2005/8/layout/hierarchy1"/>
    <dgm:cxn modelId="{54F52007-6ACE-D14D-AFC3-4791547818FA}" type="presParOf" srcId="{EA1C7CAF-953D-BD4D-9F45-1E324800C053}" destId="{83222351-3138-FD46-B865-59AEA7B74F23}" srcOrd="1" destOrd="0" presId="urn:microsoft.com/office/officeart/2005/8/layout/hierarchy1"/>
    <dgm:cxn modelId="{7BD33C96-866B-654C-B3AE-1B8E2AA437C6}" type="presParOf" srcId="{83222351-3138-FD46-B865-59AEA7B74F23}" destId="{3DBB1D25-A845-1645-8DCE-EBBE85FEAB49}" srcOrd="0" destOrd="0" presId="urn:microsoft.com/office/officeart/2005/8/layout/hierarchy1"/>
    <dgm:cxn modelId="{868DC58B-40AA-B043-B13B-890337D90207}" type="presParOf" srcId="{3DBB1D25-A845-1645-8DCE-EBBE85FEAB49}" destId="{0852B589-D77B-0D41-B020-874D63488482}" srcOrd="0" destOrd="0" presId="urn:microsoft.com/office/officeart/2005/8/layout/hierarchy1"/>
    <dgm:cxn modelId="{580C1A99-A000-214A-B50A-9DD3EBD9D2AA}" type="presParOf" srcId="{3DBB1D25-A845-1645-8DCE-EBBE85FEAB49}" destId="{4DF9FE0A-3D4E-954C-A4BB-150ED2A58B80}" srcOrd="1" destOrd="0" presId="urn:microsoft.com/office/officeart/2005/8/layout/hierarchy1"/>
    <dgm:cxn modelId="{1D46FF3D-1BFA-A245-9C25-13901336CD08}" type="presParOf" srcId="{83222351-3138-FD46-B865-59AEA7B74F23}" destId="{E2400597-C42B-6347-B6CD-2C4548CD12B3}" srcOrd="1" destOrd="0" presId="urn:microsoft.com/office/officeart/2005/8/layout/hierarchy1"/>
    <dgm:cxn modelId="{91512798-C7BA-934E-AA72-2C3603B0A7BB}" type="presParOf" srcId="{EA1C7CAF-953D-BD4D-9F45-1E324800C053}" destId="{93D5F31E-8AAE-7044-87A6-F4BC2D0B13A8}" srcOrd="2" destOrd="0" presId="urn:microsoft.com/office/officeart/2005/8/layout/hierarchy1"/>
    <dgm:cxn modelId="{ED5619DF-85D3-3744-9A6A-D6D76D489625}" type="presParOf" srcId="{93D5F31E-8AAE-7044-87A6-F4BC2D0B13A8}" destId="{B633F2AD-22CA-0840-A0D9-74743B1C160B}" srcOrd="0" destOrd="0" presId="urn:microsoft.com/office/officeart/2005/8/layout/hierarchy1"/>
    <dgm:cxn modelId="{4B2E264E-F2BC-2F47-BE96-D14275ADF2A9}" type="presParOf" srcId="{B633F2AD-22CA-0840-A0D9-74743B1C160B}" destId="{4E943656-F336-1A48-9336-6C3C54D1E8D5}" srcOrd="0" destOrd="0" presId="urn:microsoft.com/office/officeart/2005/8/layout/hierarchy1"/>
    <dgm:cxn modelId="{F106D0B3-14B3-3C40-9D21-E83C55015726}" type="presParOf" srcId="{B633F2AD-22CA-0840-A0D9-74743B1C160B}" destId="{946DA2B8-81C4-BB43-93CB-EDE128DC90D3}" srcOrd="1" destOrd="0" presId="urn:microsoft.com/office/officeart/2005/8/layout/hierarchy1"/>
    <dgm:cxn modelId="{BBE89E8E-C018-484C-BA28-8D7B2F40FA97}" type="presParOf" srcId="{93D5F31E-8AAE-7044-87A6-F4BC2D0B13A8}" destId="{3F7C139A-2B29-D540-896E-4A274C3452F0}" srcOrd="1" destOrd="0" presId="urn:microsoft.com/office/officeart/2005/8/layout/hierarchy1"/>
    <dgm:cxn modelId="{55D01B8B-4937-8E49-8A5B-5E2E5B6BC8DD}" type="presParOf" srcId="{EA1C7CAF-953D-BD4D-9F45-1E324800C053}" destId="{972EFF8B-780A-0B4C-A300-3E841910B22C}" srcOrd="3" destOrd="0" presId="urn:microsoft.com/office/officeart/2005/8/layout/hierarchy1"/>
    <dgm:cxn modelId="{F44F5983-FF48-234F-928D-0CB5589D80FD}" type="presParOf" srcId="{972EFF8B-780A-0B4C-A300-3E841910B22C}" destId="{F215F70D-2E16-5440-A21E-393773507A0F}" srcOrd="0" destOrd="0" presId="urn:microsoft.com/office/officeart/2005/8/layout/hierarchy1"/>
    <dgm:cxn modelId="{7D470F6B-43C2-5B43-B6B6-0E97479A7F1E}" type="presParOf" srcId="{F215F70D-2E16-5440-A21E-393773507A0F}" destId="{37AC2F90-3828-AB4C-AC73-54B0B689466A}" srcOrd="0" destOrd="0" presId="urn:microsoft.com/office/officeart/2005/8/layout/hierarchy1"/>
    <dgm:cxn modelId="{F418992A-712B-2147-928C-AA4DDBF2B725}" type="presParOf" srcId="{F215F70D-2E16-5440-A21E-393773507A0F}" destId="{EB4ECED5-958D-DF4B-A219-59CB77A25352}" srcOrd="1" destOrd="0" presId="urn:microsoft.com/office/officeart/2005/8/layout/hierarchy1"/>
    <dgm:cxn modelId="{E59B097B-1750-1941-8747-EF36C0B54B0D}" type="presParOf" srcId="{972EFF8B-780A-0B4C-A300-3E841910B22C}" destId="{5B288DE2-32DA-5C42-974E-6E8FDDFF148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87F0B-444D-42B1-8A80-067E3A8034A7}">
      <dsp:nvSpPr>
        <dsp:cNvPr id="0" name=""/>
        <dsp:cNvSpPr/>
      </dsp:nvSpPr>
      <dsp:spPr>
        <a:xfrm>
          <a:off x="671813" y="294588"/>
          <a:ext cx="1818562" cy="18185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0BE03-CB96-4584-8968-3D209D5574DF}">
      <dsp:nvSpPr>
        <dsp:cNvPr id="0" name=""/>
        <dsp:cNvSpPr/>
      </dsp:nvSpPr>
      <dsp:spPr>
        <a:xfrm>
          <a:off x="1059376" y="682150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EA9098-0E43-475F-876A-F6EA07F892E4}">
      <dsp:nvSpPr>
        <dsp:cNvPr id="0" name=""/>
        <dsp:cNvSpPr/>
      </dsp:nvSpPr>
      <dsp:spPr>
        <a:xfrm>
          <a:off x="90470" y="2679587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000" kern="1200"/>
            <a:t>Time</a:t>
          </a:r>
        </a:p>
      </dsp:txBody>
      <dsp:txXfrm>
        <a:off x="90470" y="2679587"/>
        <a:ext cx="2981250" cy="720000"/>
      </dsp:txXfrm>
    </dsp:sp>
    <dsp:sp modelId="{E3FAF468-71E1-4CDC-BAA2-D2EF359404B4}">
      <dsp:nvSpPr>
        <dsp:cNvPr id="0" name=""/>
        <dsp:cNvSpPr/>
      </dsp:nvSpPr>
      <dsp:spPr>
        <a:xfrm>
          <a:off x="4174782" y="294588"/>
          <a:ext cx="1818562" cy="18185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6C7EBF-2131-4370-80D0-C0301DDDC01D}">
      <dsp:nvSpPr>
        <dsp:cNvPr id="0" name=""/>
        <dsp:cNvSpPr/>
      </dsp:nvSpPr>
      <dsp:spPr>
        <a:xfrm>
          <a:off x="4562345" y="682150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E1B61-7B49-4713-837E-0EAF2524DA73}">
      <dsp:nvSpPr>
        <dsp:cNvPr id="0" name=""/>
        <dsp:cNvSpPr/>
      </dsp:nvSpPr>
      <dsp:spPr>
        <a:xfrm>
          <a:off x="3593438" y="2679587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000" kern="1200"/>
            <a:t>Talent</a:t>
          </a:r>
        </a:p>
      </dsp:txBody>
      <dsp:txXfrm>
        <a:off x="3593438" y="2679587"/>
        <a:ext cx="2981250" cy="720000"/>
      </dsp:txXfrm>
    </dsp:sp>
    <dsp:sp modelId="{83BD1704-0961-45DD-9E36-95569577E194}">
      <dsp:nvSpPr>
        <dsp:cNvPr id="0" name=""/>
        <dsp:cNvSpPr/>
      </dsp:nvSpPr>
      <dsp:spPr>
        <a:xfrm>
          <a:off x="7677751" y="294588"/>
          <a:ext cx="1818562" cy="181856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678F7A-4950-4EA4-ADFF-B3BBF2870FCF}">
      <dsp:nvSpPr>
        <dsp:cNvPr id="0" name=""/>
        <dsp:cNvSpPr/>
      </dsp:nvSpPr>
      <dsp:spPr>
        <a:xfrm>
          <a:off x="8065314" y="682150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E7ABB-BDA1-459A-91F0-347CFB9FF83D}">
      <dsp:nvSpPr>
        <dsp:cNvPr id="0" name=""/>
        <dsp:cNvSpPr/>
      </dsp:nvSpPr>
      <dsp:spPr>
        <a:xfrm>
          <a:off x="7096407" y="2679587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000" kern="1200"/>
            <a:t>Treasure</a:t>
          </a:r>
        </a:p>
      </dsp:txBody>
      <dsp:txXfrm>
        <a:off x="7096407" y="2679587"/>
        <a:ext cx="2981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003DD-DD60-2240-8BE2-B565736E7782}">
      <dsp:nvSpPr>
        <dsp:cNvPr id="0" name=""/>
        <dsp:cNvSpPr/>
      </dsp:nvSpPr>
      <dsp:spPr>
        <a:xfrm>
          <a:off x="1283" y="51044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3037E-476D-E946-B679-23077CD7F740}">
      <dsp:nvSpPr>
        <dsp:cNvPr id="0" name=""/>
        <dsp:cNvSpPr/>
      </dsp:nvSpPr>
      <dsp:spPr>
        <a:xfrm>
          <a:off x="501904" y="98603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Charity</a:t>
          </a:r>
        </a:p>
      </dsp:txBody>
      <dsp:txXfrm>
        <a:off x="585701" y="1069830"/>
        <a:ext cx="4337991" cy="2693452"/>
      </dsp:txXfrm>
    </dsp:sp>
    <dsp:sp modelId="{2D64DE7C-E02C-DE4D-8C73-350BC8D95DC5}">
      <dsp:nvSpPr>
        <dsp:cNvPr id="0" name=""/>
        <dsp:cNvSpPr/>
      </dsp:nvSpPr>
      <dsp:spPr>
        <a:xfrm>
          <a:off x="5508110" y="51044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17CE2-E78C-DB4B-9584-15BCF288114D}">
      <dsp:nvSpPr>
        <dsp:cNvPr id="0" name=""/>
        <dsp:cNvSpPr/>
      </dsp:nvSpPr>
      <dsp:spPr>
        <a:xfrm>
          <a:off x="6008730" y="98603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Improvement</a:t>
          </a:r>
        </a:p>
      </dsp:txBody>
      <dsp:txXfrm>
        <a:off x="6092527" y="1069830"/>
        <a:ext cx="4337991" cy="2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BDAE8-FB84-D74A-A218-FB14647DFE45}">
      <dsp:nvSpPr>
        <dsp:cNvPr id="0" name=""/>
        <dsp:cNvSpPr/>
      </dsp:nvSpPr>
      <dsp:spPr>
        <a:xfrm>
          <a:off x="0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D23E9-F34F-884D-B3C3-4302948C3D67}">
      <dsp:nvSpPr>
        <dsp:cNvPr id="0" name=""/>
        <dsp:cNvSpPr/>
      </dsp:nvSpPr>
      <dsp:spPr>
        <a:xfrm>
          <a:off x="328612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Charity</a:t>
          </a:r>
        </a:p>
      </dsp:txBody>
      <dsp:txXfrm>
        <a:off x="383617" y="1450847"/>
        <a:ext cx="2847502" cy="1768010"/>
      </dsp:txXfrm>
    </dsp:sp>
    <dsp:sp modelId="{DA5E873E-BE08-4843-AFE4-89F56DE98406}">
      <dsp:nvSpPr>
        <dsp:cNvPr id="0" name=""/>
        <dsp:cNvSpPr/>
      </dsp:nvSpPr>
      <dsp:spPr>
        <a:xfrm>
          <a:off x="3614737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542C20-57CE-5947-AE65-1693962B0DD5}">
      <dsp:nvSpPr>
        <dsp:cNvPr id="0" name=""/>
        <dsp:cNvSpPr/>
      </dsp:nvSpPr>
      <dsp:spPr>
        <a:xfrm>
          <a:off x="3943350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Improvement</a:t>
          </a:r>
        </a:p>
      </dsp:txBody>
      <dsp:txXfrm>
        <a:off x="3998355" y="1450847"/>
        <a:ext cx="2847502" cy="1768010"/>
      </dsp:txXfrm>
    </dsp:sp>
    <dsp:sp modelId="{34D39115-FCCF-3346-BC34-DAC1CE9444BF}">
      <dsp:nvSpPr>
        <dsp:cNvPr id="0" name=""/>
        <dsp:cNvSpPr/>
      </dsp:nvSpPr>
      <dsp:spPr>
        <a:xfrm>
          <a:off x="7229475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E0B0F-B789-D24C-BA4F-0F7C1C66930B}">
      <dsp:nvSpPr>
        <dsp:cNvPr id="0" name=""/>
        <dsp:cNvSpPr/>
      </dsp:nvSpPr>
      <dsp:spPr>
        <a:xfrm>
          <a:off x="7558087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Social Reform</a:t>
          </a:r>
        </a:p>
      </dsp:txBody>
      <dsp:txXfrm>
        <a:off x="7613092" y="1450847"/>
        <a:ext cx="2847502" cy="17680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926EE-2792-5846-BB93-EC1EC1335C17}">
      <dsp:nvSpPr>
        <dsp:cNvPr id="0" name=""/>
        <dsp:cNvSpPr/>
      </dsp:nvSpPr>
      <dsp:spPr>
        <a:xfrm>
          <a:off x="3080" y="136428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3F6E7-29E6-6D45-A2DC-49353CAFA98E}">
      <dsp:nvSpPr>
        <dsp:cNvPr id="0" name=""/>
        <dsp:cNvSpPr/>
      </dsp:nvSpPr>
      <dsp:spPr>
        <a:xfrm>
          <a:off x="247486" y="159646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Charity</a:t>
          </a:r>
        </a:p>
      </dsp:txBody>
      <dsp:txXfrm>
        <a:off x="288396" y="1637375"/>
        <a:ext cx="2117829" cy="1314957"/>
      </dsp:txXfrm>
    </dsp:sp>
    <dsp:sp modelId="{0852B589-D77B-0D41-B020-874D63488482}">
      <dsp:nvSpPr>
        <dsp:cNvPr id="0" name=""/>
        <dsp:cNvSpPr/>
      </dsp:nvSpPr>
      <dsp:spPr>
        <a:xfrm>
          <a:off x="2691541" y="136428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9FE0A-3D4E-954C-A4BB-150ED2A58B80}">
      <dsp:nvSpPr>
        <dsp:cNvPr id="0" name=""/>
        <dsp:cNvSpPr/>
      </dsp:nvSpPr>
      <dsp:spPr>
        <a:xfrm>
          <a:off x="2935947" y="159646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Improvement</a:t>
          </a:r>
        </a:p>
      </dsp:txBody>
      <dsp:txXfrm>
        <a:off x="2976857" y="1637375"/>
        <a:ext cx="2117829" cy="1314957"/>
      </dsp:txXfrm>
    </dsp:sp>
    <dsp:sp modelId="{4E943656-F336-1A48-9336-6C3C54D1E8D5}">
      <dsp:nvSpPr>
        <dsp:cNvPr id="0" name=""/>
        <dsp:cNvSpPr/>
      </dsp:nvSpPr>
      <dsp:spPr>
        <a:xfrm>
          <a:off x="5380002" y="136428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DA2B8-81C4-BB43-93CB-EDE128DC90D3}">
      <dsp:nvSpPr>
        <dsp:cNvPr id="0" name=""/>
        <dsp:cNvSpPr/>
      </dsp:nvSpPr>
      <dsp:spPr>
        <a:xfrm>
          <a:off x="5624408" y="159646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Social Reform</a:t>
          </a:r>
        </a:p>
      </dsp:txBody>
      <dsp:txXfrm>
        <a:off x="5665318" y="1637375"/>
        <a:ext cx="2117829" cy="1314957"/>
      </dsp:txXfrm>
    </dsp:sp>
    <dsp:sp modelId="{37AC2F90-3828-AB4C-AC73-54B0B689466A}">
      <dsp:nvSpPr>
        <dsp:cNvPr id="0" name=""/>
        <dsp:cNvSpPr/>
      </dsp:nvSpPr>
      <dsp:spPr>
        <a:xfrm>
          <a:off x="8068463" y="136428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4ECED5-958D-DF4B-A219-59CB77A25352}">
      <dsp:nvSpPr>
        <dsp:cNvPr id="0" name=""/>
        <dsp:cNvSpPr/>
      </dsp:nvSpPr>
      <dsp:spPr>
        <a:xfrm>
          <a:off x="8312869" y="159646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Civic Engagement and Advocacy</a:t>
          </a:r>
        </a:p>
      </dsp:txBody>
      <dsp:txXfrm>
        <a:off x="8353779" y="1637375"/>
        <a:ext cx="2117829" cy="1314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8F0A1-7BD6-E347-93D8-B99E4D145D65}" type="datetimeFigureOut">
              <a:rPr lang="en-US" smtClean="0"/>
              <a:t>7/2/24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72CC9-20C3-8049-94D0-580685F0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6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why people give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672CC9-20C3-8049-94D0-580685F0DC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9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44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0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5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1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4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9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6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30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7/2/24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DDDAAF-173F-AE51-F24B-B1AFEDF43C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08" r="-1" b="-1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0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98590D-B503-FCD6-ADF5-2460F57E87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Philanthropy</a:t>
            </a:r>
            <a:br>
              <a:rPr lang="en-US" sz="4800">
                <a:solidFill>
                  <a:schemeClr val="bg1"/>
                </a:solidFill>
              </a:rPr>
            </a:b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C8A6B-C7CA-93CE-4783-E9F7E14E0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Love of Humanity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949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9152-926F-6C0A-CCB1-EF95E8119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Give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799A3B-93ED-7AF5-216F-423AF206E2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5568" y="2478024"/>
          <a:ext cx="10168128" cy="369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50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4651FF8-1F10-0AB7-49F0-978701972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687644F-3E4E-9C97-DFDC-D3F7A2B6A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9801" y="638176"/>
            <a:ext cx="9172398" cy="5581648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76E414-4ACD-3A2E-6B40-6F7193F8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758" y="1269995"/>
            <a:ext cx="8178484" cy="25706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/>
              <a:t>Trends in Philanthropy</a:t>
            </a:r>
            <a:br>
              <a:rPr lang="en-US" sz="5600"/>
            </a:br>
            <a:endParaRPr lang="en-US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1793D-A56F-9DAA-AEC5-2178DE9CA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720" y="4613283"/>
            <a:ext cx="7326560" cy="11577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/>
              <a:t>Charity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058123-00F3-558B-D353-674B7B9B1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4440" y="4259315"/>
            <a:ext cx="210312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211104-5508-9F53-82C5-732E80D73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1992" y="5854064"/>
            <a:ext cx="128016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3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BB75B3-F522-293B-544A-AE9FC8B5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Trends in Philanthropy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D50539-B112-96C4-434D-D86026FC4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791328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930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9594B0-CF53-0A51-0EBC-56FA9C64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Trends in Philanthropy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AE655D-A3EF-4412-B105-1322702EE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936479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768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D0C3D4-EA69-9405-BD76-05ADAD73B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Trends in Philanthropy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F3DCD2-ACB4-7D71-30AA-6CF322D13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82305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307046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RightStep">
      <a:dk1>
        <a:srgbClr val="000000"/>
      </a:dk1>
      <a:lt1>
        <a:srgbClr val="FFFFFF"/>
      </a:lt1>
      <a:dk2>
        <a:srgbClr val="412439"/>
      </a:dk2>
      <a:lt2>
        <a:srgbClr val="E2E8E4"/>
      </a:lt2>
      <a:accent1>
        <a:srgbClr val="C34DA2"/>
      </a:accent1>
      <a:accent2>
        <a:srgbClr val="B13B5F"/>
      </a:accent2>
      <a:accent3>
        <a:srgbClr val="C35A4D"/>
      </a:accent3>
      <a:accent4>
        <a:srgbClr val="B1793B"/>
      </a:accent4>
      <a:accent5>
        <a:srgbClr val="ACA643"/>
      </a:accent5>
      <a:accent6>
        <a:srgbClr val="87B13B"/>
      </a:accent6>
      <a:hlink>
        <a:srgbClr val="31944D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</Words>
  <Application>Microsoft Macintosh PowerPoint</Application>
  <PresentationFormat>Widescreen</PresentationFormat>
  <Paragraphs>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Neue Haas Grotesk Text Pro</vt:lpstr>
      <vt:lpstr>AccentBoxVTI</vt:lpstr>
      <vt:lpstr>Philanthropy </vt:lpstr>
      <vt:lpstr>Ways to Give</vt:lpstr>
      <vt:lpstr>Trends in Philanthropy </vt:lpstr>
      <vt:lpstr>Trends in Philanthropy</vt:lpstr>
      <vt:lpstr>Trends in Philanthropy</vt:lpstr>
      <vt:lpstr>Trends in Philanthropy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Ford Dorsey</dc:creator>
  <cp:lastModifiedBy>Susan Ford Dorsey</cp:lastModifiedBy>
  <cp:revision>3</cp:revision>
  <dcterms:created xsi:type="dcterms:W3CDTF">2024-07-02T19:53:34Z</dcterms:created>
  <dcterms:modified xsi:type="dcterms:W3CDTF">2024-07-02T20:13:51Z</dcterms:modified>
</cp:coreProperties>
</file>